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7/3/19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Sample PowerPoint File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St.</a:t>
            </a:r>
            <a:r>
              <a:rPr lang="en-US" baseline="0" dirty="0"/>
              <a:t> Cloud Technical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</a:t>
            </a:r>
            <a:r>
              <a:rPr lang="en-US" baseline="0" dirty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</a:t>
            </a:r>
            <a:r>
              <a:rPr lang="en-US" baseline="0" dirty="0"/>
              <a:t> an outline of bulleted points</a:t>
            </a:r>
          </a:p>
          <a:p>
            <a:r>
              <a:rPr lang="en-US" baseline="0" dirty="0"/>
              <a:t>You can print out PPT files as handouts using </a:t>
            </a:r>
            <a:r>
              <a:rPr lang="en-US" baseline="0"/>
              <a:t>the </a:t>
            </a:r>
            <a:br>
              <a:rPr lang="en-US" baseline="0"/>
            </a:br>
            <a:r>
              <a:rPr lang="en-US" baseline="0"/>
              <a:t>PRINT &gt; </a:t>
            </a:r>
            <a:br>
              <a:rPr lang="en-US" baseline="0"/>
            </a:br>
            <a:r>
              <a:rPr lang="en-US" baseline="0"/>
              <a:t>  PRINT </a:t>
            </a:r>
            <a:r>
              <a:rPr lang="en-US" baseline="0" dirty="0"/>
              <a:t>WHAT &gt; HANDOUTS</a:t>
            </a:r>
            <a:r>
              <a:rPr lang="en-US" dirty="0"/>
              <a:t> option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30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Central business district design template</vt:lpstr>
      <vt:lpstr>Sample PowerPoint File</vt:lpstr>
      <vt:lpstr>This is a Sample Slide</vt:lpstr>
    </vt:vector>
  </TitlesOfParts>
  <Company>SCTC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Amy Rhodes</cp:lastModifiedBy>
  <cp:revision>2</cp:revision>
  <dcterms:created xsi:type="dcterms:W3CDTF">2009-05-06T22:06:09Z</dcterms:created>
  <dcterms:modified xsi:type="dcterms:W3CDTF">2019-07-03T17:16:57Z</dcterms:modified>
</cp:coreProperties>
</file>